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Relationship Id="rId13" Type="http://schemas.openxmlformats.org/officeDocument/2006/relationships/image" Target="../media/image23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Relationship Id="rId10" Type="http://schemas.openxmlformats.org/officeDocument/2006/relationships/image" Target="../media/image290.png"/><Relationship Id="rId11" Type="http://schemas.openxmlformats.org/officeDocument/2006/relationships/image" Target="../media/image291.png"/><Relationship Id="rId12" Type="http://schemas.openxmlformats.org/officeDocument/2006/relationships/image" Target="../media/image292.png"/><Relationship Id="rId13" Type="http://schemas.openxmlformats.org/officeDocument/2006/relationships/image" Target="../media/image293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Relationship Id="rId7" Type="http://schemas.openxmlformats.org/officeDocument/2006/relationships/image" Target="../media/image329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6.png"/><Relationship Id="rId3" Type="http://schemas.openxmlformats.org/officeDocument/2006/relationships/image" Target="../media/image337.png"/><Relationship Id="rId4" Type="http://schemas.openxmlformats.org/officeDocument/2006/relationships/image" Target="../media/image338.png"/><Relationship Id="rId5" Type="http://schemas.openxmlformats.org/officeDocument/2006/relationships/image" Target="../media/image339.png"/><Relationship Id="rId6" Type="http://schemas.openxmlformats.org/officeDocument/2006/relationships/image" Target="../media/image340.png"/><Relationship Id="rId7" Type="http://schemas.openxmlformats.org/officeDocument/2006/relationships/image" Target="../media/image341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2.png"/><Relationship Id="rId3" Type="http://schemas.openxmlformats.org/officeDocument/2006/relationships/image" Target="../media/image343.png"/><Relationship Id="rId4" Type="http://schemas.openxmlformats.org/officeDocument/2006/relationships/image" Target="../media/image344.png"/><Relationship Id="rId5" Type="http://schemas.openxmlformats.org/officeDocument/2006/relationships/image" Target="../media/image345.png"/><Relationship Id="rId6" Type="http://schemas.openxmlformats.org/officeDocument/2006/relationships/image" Target="../media/image346.png"/><Relationship Id="rId7" Type="http://schemas.openxmlformats.org/officeDocument/2006/relationships/image" Target="../media/image347.png"/><Relationship Id="rId8" Type="http://schemas.openxmlformats.org/officeDocument/2006/relationships/image" Target="../media/image34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04604" cy="10495331"/>
            <a:chOff x="0" y="0"/>
            <a:chExt cx="18304604" cy="10495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04604" cy="104953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9629" y="-347847"/>
            <a:ext cx="20914350" cy="8492181"/>
            <a:chOff x="-1849629" y="-347847"/>
            <a:chExt cx="20914350" cy="8492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9629" y="-347847"/>
              <a:ext cx="20914350" cy="84921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782" y="8703306"/>
            <a:ext cx="2421272" cy="5076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1354" y="7707268"/>
            <a:ext cx="1150681" cy="11218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98133" y="1081204"/>
            <a:ext cx="1060887" cy="1039669"/>
            <a:chOff x="10098133" y="1081204"/>
            <a:chExt cx="1060887" cy="10396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0425" y="1081204"/>
            <a:ext cx="387256" cy="387256"/>
            <a:chOff x="2430425" y="1081204"/>
            <a:chExt cx="387256" cy="3872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0425" y="1081204"/>
              <a:ext cx="387256" cy="3872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8722" y="8980329"/>
            <a:ext cx="1001703" cy="981669"/>
            <a:chOff x="1428722" y="8980329"/>
            <a:chExt cx="1001703" cy="9816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8722" y="8980329"/>
              <a:ext cx="1001703" cy="9816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4567" y="1992998"/>
            <a:ext cx="1769485" cy="1661090"/>
            <a:chOff x="854567" y="1992998"/>
            <a:chExt cx="1769485" cy="166109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13029" y="2257561"/>
              <a:ext cx="1098469" cy="1098469"/>
              <a:chOff x="1213029" y="2257561"/>
              <a:chExt cx="1098469" cy="109846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213029" y="2257561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25583" y="1992998"/>
              <a:ext cx="1098469" cy="1098469"/>
              <a:chOff x="1525583" y="1992998"/>
              <a:chExt cx="1098469" cy="109846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1525583" y="1992998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54567" y="2555618"/>
              <a:ext cx="1098469" cy="1098469"/>
              <a:chOff x="854567" y="2555618"/>
              <a:chExt cx="1098469" cy="109846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854567" y="2555618"/>
                <a:ext cx="1098469" cy="1098469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86093" y="3232626"/>
            <a:ext cx="8041915" cy="171328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43597" y="4652340"/>
            <a:ext cx="2595810" cy="17132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17921" y="5247666"/>
            <a:ext cx="719840" cy="1123429"/>
            <a:chOff x="13517921" y="5247666"/>
            <a:chExt cx="719840" cy="112342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623300" y="5541866"/>
              <a:ext cx="509081" cy="509081"/>
              <a:chOff x="13623300" y="5541866"/>
              <a:chExt cx="509081" cy="50908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3440000">
                <a:off x="13623300" y="5541866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23300" y="5353045"/>
              <a:ext cx="509081" cy="509081"/>
              <a:chOff x="13623300" y="5353045"/>
              <a:chExt cx="509081" cy="50908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3440000">
                <a:off x="13623300" y="5353045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623300" y="5756633"/>
              <a:ext cx="509081" cy="509081"/>
              <a:chOff x="13623300" y="5756633"/>
              <a:chExt cx="509081" cy="50908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3440000">
                <a:off x="13623300" y="5756633"/>
                <a:ext cx="509081" cy="509081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5869165" y="4248554"/>
            <a:ext cx="217697" cy="2721218"/>
            <a:chOff x="15869165" y="4248554"/>
            <a:chExt cx="217697" cy="272121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869165" y="4248554"/>
              <a:ext cx="217697" cy="27212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498555" y="7403525"/>
            <a:ext cx="266098" cy="3326228"/>
            <a:chOff x="16498555" y="7403525"/>
            <a:chExt cx="266098" cy="332622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498555" y="7403525"/>
              <a:ext cx="266098" cy="332622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080092" y="7756790"/>
            <a:ext cx="256302" cy="3203778"/>
            <a:chOff x="13080092" y="7756790"/>
            <a:chExt cx="256302" cy="320377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80092" y="7756790"/>
              <a:ext cx="256302" cy="32037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6111505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6493785" cy="12193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01936" y="291758"/>
            <a:ext cx="33997171" cy="120058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6111505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6493785" cy="12193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01936" y="192577"/>
            <a:ext cx="33997171" cy="124025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6111505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6493785" cy="12193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025920" y="-132927"/>
            <a:ext cx="34364604" cy="131489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94019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15754404" cy="1623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3034" y="4580727"/>
            <a:ext cx="17016526" cy="1586250"/>
            <a:chOff x="623034" y="4580727"/>
            <a:chExt cx="17016526" cy="15862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034" y="4580727"/>
              <a:ext cx="17016526" cy="15862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6881" y="6567199"/>
            <a:ext cx="17016526" cy="1586250"/>
            <a:chOff x="606881" y="6567199"/>
            <a:chExt cx="17016526" cy="15862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881" y="6567199"/>
              <a:ext cx="17016526" cy="158625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0049" y="4788116"/>
            <a:ext cx="12589719" cy="32151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4321" y="3924724"/>
            <a:ext cx="2553091" cy="529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94019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8573461" cy="12193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15627" y="81731"/>
            <a:ext cx="34116968" cy="127361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94019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8573461" cy="12193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15627" y="-248796"/>
            <a:ext cx="34116968" cy="131439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00143" y="8947804"/>
            <a:ext cx="2761456" cy="661357"/>
            <a:chOff x="8900143" y="8947804"/>
            <a:chExt cx="2761456" cy="6613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0143" y="8947804"/>
              <a:ext cx="2761456" cy="6613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94019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8573461" cy="12193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15627" y="-248796"/>
            <a:ext cx="34116968" cy="131439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80871" y="5593676"/>
            <a:ext cx="2767066" cy="729499"/>
            <a:chOff x="10280871" y="5593676"/>
            <a:chExt cx="2767066" cy="7294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80871" y="5593676"/>
              <a:ext cx="2767066" cy="7294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09773" y="6475556"/>
            <a:ext cx="3438164" cy="648925"/>
            <a:chOff x="9609773" y="6475556"/>
            <a:chExt cx="3438164" cy="6489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9773" y="6475556"/>
              <a:ext cx="3438164" cy="648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94019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6232233" cy="1228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15627" y="-311962"/>
            <a:ext cx="34116968" cy="1339660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94019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4067290" cy="1228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018833" y="-325205"/>
            <a:ext cx="34116968" cy="1339388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94019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4067290" cy="1228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018833" y="-43291"/>
            <a:ext cx="34116968" cy="122662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6866" y="706877"/>
            <a:ext cx="1645219" cy="10783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96800" y="2092953"/>
            <a:ext cx="6283336" cy="62167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94019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4677223" cy="12193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15627" y="294833"/>
            <a:ext cx="34116968" cy="1204983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94019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4677223" cy="12193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15627" y="294833"/>
            <a:ext cx="34116968" cy="1204983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94019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4677223" cy="12193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15627" y="294833"/>
            <a:ext cx="34116968" cy="1204983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94019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4677223" cy="12193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15627" y="1093258"/>
            <a:ext cx="34116968" cy="88561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94019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4677223" cy="12193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15627" y="1062251"/>
            <a:ext cx="34116968" cy="898015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94019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2199518" cy="6948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857261" y="105484"/>
            <a:ext cx="33883505" cy="1280722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94019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2209042" cy="6948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60468" y="1735720"/>
            <a:ext cx="33883505" cy="38517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78078" y="4792024"/>
            <a:ext cx="8574083" cy="5060893"/>
            <a:chOff x="8878078" y="4792024"/>
            <a:chExt cx="8574083" cy="5060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8078" y="4792024"/>
              <a:ext cx="8574083" cy="50608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94019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2209042" cy="6948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887044" y="1807935"/>
            <a:ext cx="33883505" cy="3779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47711" y="4885883"/>
            <a:ext cx="4077874" cy="5168468"/>
            <a:chOff x="13447711" y="4885883"/>
            <a:chExt cx="4077874" cy="51684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47711" y="4885883"/>
              <a:ext cx="4077874" cy="5168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3694019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2209042" cy="6948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887044" y="1304949"/>
            <a:ext cx="33883505" cy="57912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95905" y="6027106"/>
            <a:ext cx="7129680" cy="3755075"/>
            <a:chOff x="10395905" y="6027106"/>
            <a:chExt cx="7129680" cy="37550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5905" y="6027106"/>
              <a:ext cx="7129680" cy="3755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8467743" cy="1097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14468851" cy="12193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15627" y="131101"/>
            <a:ext cx="34116968" cy="125386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6644572" cy="11073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223" y="2299973"/>
            <a:ext cx="15970604" cy="24242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54495" y="4572022"/>
            <a:ext cx="12039684" cy="5270336"/>
            <a:chOff x="2654495" y="4572022"/>
            <a:chExt cx="12039684" cy="52703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4495" y="4572022"/>
              <a:ext cx="12039684" cy="52703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8467743" cy="1097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14468851" cy="12193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15627" y="83764"/>
            <a:ext cx="34116968" cy="1272798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8467743" cy="1097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15242309" cy="12193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3034" y="3381234"/>
            <a:ext cx="8334815" cy="2785742"/>
            <a:chOff x="623034" y="3381234"/>
            <a:chExt cx="8334815" cy="27857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034" y="3381234"/>
              <a:ext cx="8334815" cy="278574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2895" y="3800886"/>
            <a:ext cx="5442891" cy="20057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357" y="6694449"/>
            <a:ext cx="17016526" cy="2785742"/>
            <a:chOff x="597357" y="6694449"/>
            <a:chExt cx="17016526" cy="27857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357" y="6694449"/>
              <a:ext cx="17016526" cy="27857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04746" y="3381234"/>
            <a:ext cx="8334815" cy="2785742"/>
            <a:chOff x="9304746" y="3381234"/>
            <a:chExt cx="8334815" cy="27857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04746" y="3381234"/>
              <a:ext cx="8334815" cy="278574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69774" y="3800886"/>
            <a:ext cx="3538482" cy="20264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2420" y="7114096"/>
            <a:ext cx="7880625" cy="16477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10205" y="7107452"/>
            <a:ext cx="5309716" cy="1959738"/>
            <a:chOff x="11810205" y="7107452"/>
            <a:chExt cx="5309716" cy="19597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10205" y="7107452"/>
              <a:ext cx="5309716" cy="1959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8467743" cy="1097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11959337" cy="12193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3034" y="3381234"/>
            <a:ext cx="8334815" cy="2785742"/>
            <a:chOff x="623034" y="3381234"/>
            <a:chExt cx="8334815" cy="27857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034" y="3381234"/>
              <a:ext cx="8334815" cy="278574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2896" y="3611537"/>
            <a:ext cx="5442891" cy="23789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357" y="6694449"/>
            <a:ext cx="17016526" cy="2785742"/>
            <a:chOff x="597357" y="6694449"/>
            <a:chExt cx="17016526" cy="27857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357" y="6694449"/>
              <a:ext cx="17016526" cy="27857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04746" y="3381234"/>
            <a:ext cx="8334815" cy="2785742"/>
            <a:chOff x="9304746" y="3381234"/>
            <a:chExt cx="8334815" cy="27857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04746" y="3381234"/>
              <a:ext cx="8334815" cy="278574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96860" y="3611537"/>
            <a:ext cx="3538482" cy="24051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4763" y="6951801"/>
            <a:ext cx="16066158" cy="237895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8467743" cy="1097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11959337" cy="12193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6884" y="3898306"/>
            <a:ext cx="6717093" cy="4505120"/>
            <a:chOff x="496884" y="3898306"/>
            <a:chExt cx="6717093" cy="45051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884" y="3898306"/>
              <a:ext cx="6717093" cy="45051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18757" y="3898306"/>
            <a:ext cx="5374834" cy="4505120"/>
            <a:chOff x="7418757" y="3898306"/>
            <a:chExt cx="5374834" cy="45051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8757" y="3898306"/>
              <a:ext cx="5374834" cy="45051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93827" y="3898306"/>
            <a:ext cx="4712069" cy="4505120"/>
            <a:chOff x="12993827" y="3898306"/>
            <a:chExt cx="4712069" cy="45051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827" y="3898306"/>
              <a:ext cx="4712069" cy="4505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645219" cy="10813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15352432" cy="16044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3927048"/>
            <a:ext cx="8334815" cy="2785742"/>
            <a:chOff x="597357" y="3927048"/>
            <a:chExt cx="8334815" cy="27857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357" y="3927048"/>
              <a:ext cx="8334815" cy="278574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6744" y="4346696"/>
            <a:ext cx="6505568" cy="16569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79068" y="3927048"/>
            <a:ext cx="8334815" cy="2785742"/>
            <a:chOff x="9279068" y="3927048"/>
            <a:chExt cx="8334815" cy="27857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79068" y="3927048"/>
              <a:ext cx="8334815" cy="278574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34572" y="4346696"/>
            <a:ext cx="4408873" cy="16300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4593" y="6975579"/>
            <a:ext cx="8334815" cy="2785742"/>
            <a:chOff x="634593" y="6975579"/>
            <a:chExt cx="8334815" cy="27857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4593" y="6975579"/>
              <a:ext cx="8334815" cy="278574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3982" y="7395229"/>
            <a:ext cx="5305873" cy="12867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16304" y="6975579"/>
            <a:ext cx="8334815" cy="2785742"/>
            <a:chOff x="9316304" y="6975579"/>
            <a:chExt cx="8334815" cy="27857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16304" y="6975579"/>
              <a:ext cx="8334815" cy="278574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50096" y="7579963"/>
            <a:ext cx="3594758" cy="163008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645219" cy="10813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14464270" cy="12171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15627" y="284971"/>
            <a:ext cx="34116968" cy="1192315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645219" cy="10813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13398870" cy="16839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15627" y="720268"/>
            <a:ext cx="34116968" cy="1160570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645219" cy="10813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1892878"/>
            <a:ext cx="5685804" cy="14483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15627" y="720268"/>
            <a:ext cx="34116968" cy="1160570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645219" cy="10813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1892878"/>
            <a:ext cx="5685804" cy="14483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15627" y="257922"/>
            <a:ext cx="34116968" cy="1242782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645219" cy="10780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2199861" cy="6844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887044" y="1304949"/>
            <a:ext cx="33883505" cy="57912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67831" y="6204040"/>
            <a:ext cx="7357754" cy="2814499"/>
            <a:chOff x="10167831" y="6204040"/>
            <a:chExt cx="7357754" cy="28144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67831" y="6204040"/>
              <a:ext cx="7357754" cy="2814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6644572" cy="11073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895" y="4529632"/>
            <a:ext cx="8151042" cy="4547519"/>
            <a:chOff x="813895" y="4529632"/>
            <a:chExt cx="8151042" cy="45475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3895" y="4529632"/>
              <a:ext cx="8151042" cy="45475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0273" y="2529897"/>
            <a:ext cx="11600928" cy="14492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87912" y="4878936"/>
            <a:ext cx="8068683" cy="3848912"/>
            <a:chOff x="9187912" y="4878936"/>
            <a:chExt cx="8068683" cy="38489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87912" y="4878936"/>
              <a:ext cx="8068683" cy="38489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645219" cy="10780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2209385" cy="6844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887044" y="934490"/>
            <a:ext cx="33883505" cy="72731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22576" y="6848441"/>
            <a:ext cx="9103009" cy="2393118"/>
            <a:chOff x="8422576" y="6848441"/>
            <a:chExt cx="9103009" cy="23931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2576" y="6848441"/>
              <a:ext cx="9103009" cy="2393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645219" cy="10780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2209385" cy="6844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887044" y="1280651"/>
            <a:ext cx="33883505" cy="58884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02914" y="6019531"/>
            <a:ext cx="7522670" cy="3813889"/>
            <a:chOff x="10002914" y="6019531"/>
            <a:chExt cx="7522670" cy="3813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02914" y="6019531"/>
              <a:ext cx="7522670" cy="38138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645219" cy="10780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1892878"/>
            <a:ext cx="2209385" cy="6844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868068" y="-233490"/>
            <a:ext cx="33807601" cy="1194503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1645219" cy="10780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1892878"/>
            <a:ext cx="2209385" cy="6844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3626" y="3364527"/>
            <a:ext cx="15797796" cy="4107427"/>
            <a:chOff x="1153626" y="3364527"/>
            <a:chExt cx="15797796" cy="41074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3626" y="3364527"/>
              <a:ext cx="15797796" cy="41074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598" y="832971"/>
            <a:ext cx="2840429" cy="10780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1927686"/>
            <a:ext cx="12547813" cy="11491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3439739"/>
            <a:ext cx="8334815" cy="2785742"/>
            <a:chOff x="597357" y="3439739"/>
            <a:chExt cx="8334815" cy="27857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357" y="3439739"/>
              <a:ext cx="8334815" cy="278574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7220" y="3859382"/>
            <a:ext cx="7160196" cy="12471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79068" y="3439739"/>
            <a:ext cx="8334815" cy="2785742"/>
            <a:chOff x="9279068" y="3439739"/>
            <a:chExt cx="8334815" cy="27857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79068" y="3439739"/>
              <a:ext cx="8334815" cy="278574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34572" y="3859382"/>
            <a:ext cx="7320187" cy="16204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4593" y="6488270"/>
            <a:ext cx="8334815" cy="2785742"/>
            <a:chOff x="634593" y="6488270"/>
            <a:chExt cx="8334815" cy="27857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4593" y="6488270"/>
              <a:ext cx="8334815" cy="278574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3982" y="6907915"/>
            <a:ext cx="7356834" cy="23993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16304" y="6488270"/>
            <a:ext cx="8334815" cy="2785742"/>
            <a:chOff x="9316304" y="6488270"/>
            <a:chExt cx="8334815" cy="27857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16304" y="6488270"/>
              <a:ext cx="8334815" cy="278574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83492" y="6907132"/>
            <a:ext cx="7101653" cy="197466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598" y="832971"/>
            <a:ext cx="2840429" cy="10780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1816687"/>
            <a:ext cx="7135327" cy="20143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74371" y="1015349"/>
            <a:ext cx="34351943" cy="1148658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598" y="832971"/>
            <a:ext cx="2840429" cy="10780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1816687"/>
            <a:ext cx="15452061" cy="13296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74371" y="847108"/>
            <a:ext cx="34351943" cy="992316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598" y="832971"/>
            <a:ext cx="2840429" cy="10780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1816687"/>
            <a:ext cx="15452061" cy="13296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74371" y="-116495"/>
            <a:ext cx="34351943" cy="1309186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598" y="832971"/>
            <a:ext cx="2840429" cy="10780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1816687"/>
            <a:ext cx="8954823" cy="13871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74371" y="3103028"/>
            <a:ext cx="34351943" cy="542806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598" y="832971"/>
            <a:ext cx="2840429" cy="10780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1816687"/>
            <a:ext cx="15268128" cy="20054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74371" y="2013404"/>
            <a:ext cx="34351943" cy="97865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6644572" cy="11073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273" y="2529897"/>
            <a:ext cx="13504566" cy="1232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9006" y="4572465"/>
            <a:ext cx="14844762" cy="4530879"/>
            <a:chOff x="1279006" y="4572465"/>
            <a:chExt cx="14844762" cy="45308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9006" y="4572465"/>
              <a:ext cx="14844762" cy="45308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598" y="832971"/>
            <a:ext cx="2840429" cy="10780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1816687"/>
            <a:ext cx="8642404" cy="20054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74371" y="2496850"/>
            <a:ext cx="34351943" cy="785277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597" y="832971"/>
            <a:ext cx="2840429" cy="1081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2199861" cy="6844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887044" y="1304949"/>
            <a:ext cx="33883505" cy="57912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57320" y="6411734"/>
            <a:ext cx="10751821" cy="2539033"/>
            <a:chOff x="6757320" y="6411734"/>
            <a:chExt cx="10751821" cy="25390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57320" y="6411734"/>
              <a:ext cx="10751821" cy="2539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597" y="832971"/>
            <a:ext cx="2840429" cy="1081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2209261" cy="6831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887044" y="1304949"/>
            <a:ext cx="33883505" cy="57912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88180" y="6073528"/>
            <a:ext cx="11237405" cy="3207477"/>
            <a:chOff x="6288180" y="6073528"/>
            <a:chExt cx="11237405" cy="32074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8180" y="6073528"/>
              <a:ext cx="11237405" cy="3207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597" y="832971"/>
            <a:ext cx="2840429" cy="1081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2209261" cy="6831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887044" y="1304949"/>
            <a:ext cx="33883505" cy="57912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09507" y="6286756"/>
            <a:ext cx="10116078" cy="1682617"/>
            <a:chOff x="7409507" y="6286756"/>
            <a:chExt cx="10116078" cy="16826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9507" y="6286756"/>
              <a:ext cx="10116078" cy="16826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597" y="832971"/>
            <a:ext cx="2840429" cy="1081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15" y="1892878"/>
            <a:ext cx="2209261" cy="6831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887044" y="1304949"/>
            <a:ext cx="33883505" cy="57912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95905" y="6060616"/>
            <a:ext cx="7149447" cy="3475059"/>
            <a:chOff x="10395905" y="6060616"/>
            <a:chExt cx="7149447" cy="34750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5905" y="6060616"/>
              <a:ext cx="7149447" cy="34750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92972" y="6060616"/>
            <a:ext cx="5927900" cy="3383427"/>
            <a:chOff x="4092972" y="6060616"/>
            <a:chExt cx="5927900" cy="33834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92972" y="6060616"/>
              <a:ext cx="5927900" cy="33834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955676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263" y="2097097"/>
            <a:ext cx="13504566" cy="1232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7944" y="3466799"/>
            <a:ext cx="17169827" cy="1486709"/>
            <a:chOff x="557944" y="3466799"/>
            <a:chExt cx="17169827" cy="14867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944" y="3466799"/>
              <a:ext cx="17169827" cy="14867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3163" y="3700973"/>
            <a:ext cx="6449652" cy="11170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5076" y="5248771"/>
            <a:ext cx="5837320" cy="9183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9850" y="6480868"/>
            <a:ext cx="13815213" cy="12193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7944" y="7901289"/>
            <a:ext cx="17169827" cy="1486709"/>
            <a:chOff x="557944" y="7901289"/>
            <a:chExt cx="17169827" cy="14867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7944" y="7901289"/>
              <a:ext cx="17169827" cy="148670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7263" y="8365388"/>
            <a:ext cx="5934433" cy="6571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955676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6781" y="5813021"/>
            <a:ext cx="6325994" cy="7696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7944" y="3123942"/>
            <a:ext cx="17169827" cy="973278"/>
            <a:chOff x="557944" y="3123942"/>
            <a:chExt cx="17169827" cy="9732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944" y="3123942"/>
              <a:ext cx="17169827" cy="9732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4954" y="3331325"/>
            <a:ext cx="8113643" cy="6571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4501" y="4376530"/>
            <a:ext cx="12421005" cy="12564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2315" y="1892878"/>
            <a:ext cx="11039432" cy="121937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155199" y="5283239"/>
            <a:ext cx="19010225" cy="55991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2955676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7944" y="3190609"/>
            <a:ext cx="17169827" cy="1393387"/>
            <a:chOff x="557944" y="3190609"/>
            <a:chExt cx="17169827" cy="13933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944" y="3190609"/>
              <a:ext cx="17169827" cy="13933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954" y="3397992"/>
            <a:ext cx="4342090" cy="11170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2315" y="1892878"/>
            <a:ext cx="4494423" cy="121937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026970" y="4258664"/>
            <a:ext cx="34339653" cy="35367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7610" y="7413863"/>
            <a:ext cx="17169827" cy="1393387"/>
            <a:chOff x="467610" y="7413863"/>
            <a:chExt cx="17169827" cy="13933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610" y="7413863"/>
              <a:ext cx="17169827" cy="139338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4620" y="7621249"/>
            <a:ext cx="4816938" cy="11170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21" y="832971"/>
            <a:ext cx="6111505" cy="1078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0409" y="3618114"/>
            <a:ext cx="7990645" cy="1952248"/>
            <a:chOff x="510409" y="3618114"/>
            <a:chExt cx="7990645" cy="19522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409" y="3618114"/>
              <a:ext cx="7990645" cy="195224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954" y="3855135"/>
            <a:ext cx="2925347" cy="15768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2315" y="1892878"/>
            <a:ext cx="6493785" cy="12193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7610" y="7413863"/>
            <a:ext cx="17169827" cy="2069059"/>
            <a:chOff x="467610" y="7413863"/>
            <a:chExt cx="17169827" cy="20690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610" y="7413863"/>
              <a:ext cx="17169827" cy="20690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5097" y="7621249"/>
            <a:ext cx="3949262" cy="152394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79375" y="3031001"/>
            <a:ext cx="4211567" cy="5430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2315" y="6082906"/>
            <a:ext cx="15537632" cy="11824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20327" y="3618114"/>
            <a:ext cx="8360769" cy="1952248"/>
            <a:chOff x="8920327" y="3618114"/>
            <a:chExt cx="8360769" cy="19522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20327" y="3618114"/>
              <a:ext cx="8360769" cy="195224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08940" y="3841610"/>
            <a:ext cx="3541576" cy="15768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2373" y="3031001"/>
            <a:ext cx="681586" cy="4862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2023-06-13T15:12:19Z</dcterms:created>
  <dcterms:modified xsi:type="dcterms:W3CDTF">2023-06-13T15:12:19Z</dcterms:modified>
</cp:coreProperties>
</file>